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20.jpg"/><Relationship Id="rId7" Type="http://schemas.openxmlformats.org/officeDocument/2006/relationships/image" Target="../media/image24.svg"/><Relationship Id="rId12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jpg"/><Relationship Id="rId10" Type="http://schemas.openxmlformats.org/officeDocument/2006/relationships/image" Target="../media/image25.png"/><Relationship Id="rId4" Type="http://schemas.openxmlformats.org/officeDocument/2006/relationships/image" Target="../media/image21.jp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85048-8EDD-4981-B154-2ADD29D98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225381">
            <a:off x="1372207" y="3292605"/>
            <a:ext cx="8100482" cy="1646302"/>
          </a:xfrm>
        </p:spPr>
        <p:txBody>
          <a:bodyPr/>
          <a:lstStyle/>
          <a:p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/>
            </a:r>
            <a:br>
              <a:rPr lang="bs-Latn-BA" dirty="0">
                <a:latin typeface="Bradley Hand ITC" panose="03070402050302030203" pitchFamily="66" charset="0"/>
              </a:rPr>
            </a:br>
            <a:r>
              <a:rPr lang="bs-Latn-BA" dirty="0">
                <a:latin typeface="Bradley Hand ITC" panose="03070402050302030203" pitchFamily="66" charset="0"/>
              </a:rPr>
              <a:t>CENTAR ZA SLUŠNU I GOVORNU REHABILITACIJU SARAJEVO 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BD7CB3-C190-485C-B935-404A77BA8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78906"/>
          </a:xfrm>
        </p:spPr>
        <p:txBody>
          <a:bodyPr/>
          <a:lstStyle/>
          <a:p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r>
              <a:rPr lang="bs-Latn-BA" sz="2800" dirty="0">
                <a:solidFill>
                  <a:schemeClr val="accent2">
                    <a:lumMod val="75000"/>
                  </a:schemeClr>
                </a:solidFill>
              </a:rPr>
              <a:t>30.Maj 2020. godine </a:t>
            </a:r>
          </a:p>
        </p:txBody>
      </p:sp>
      <p:pic>
        <p:nvPicPr>
          <p:cNvPr id="4" name="Happy Birthday (Classic Version)">
            <a:hlinkClick r:id="" action="ppaction://media"/>
            <a:extLst>
              <a:ext uri="{FF2B5EF4-FFF2-40B4-BE49-F238E27FC236}">
                <a16:creationId xmlns:a16="http://schemas.microsoft.com/office/drawing/2014/main" xmlns="" id="{B3FA1F0A-AEFE-412E-9C0A-5469F5811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145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8726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F0CE-28C0-4606-9458-AFE1AA08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covered&#10;&#10;Description automatically generated">
            <a:extLst>
              <a:ext uri="{FF2B5EF4-FFF2-40B4-BE49-F238E27FC236}">
                <a16:creationId xmlns:a16="http://schemas.microsoft.com/office/drawing/2014/main" xmlns="" id="{2F330DAB-9204-4731-ADC1-089028E92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3" t="3887" r="12269" b="3631"/>
          <a:stretch/>
        </p:blipFill>
        <p:spPr>
          <a:xfrm>
            <a:off x="5268412" y="3710048"/>
            <a:ext cx="3594769" cy="2497208"/>
          </a:xfrm>
        </p:spPr>
      </p:pic>
      <p:pic>
        <p:nvPicPr>
          <p:cNvPr id="9" name="Picture 8" descr="A picture containing table, indoor, sitting, cake&#10;&#10;Description automatically generated">
            <a:extLst>
              <a:ext uri="{FF2B5EF4-FFF2-40B4-BE49-F238E27FC236}">
                <a16:creationId xmlns:a16="http://schemas.microsoft.com/office/drawing/2014/main" xmlns="" id="{3D468959-C386-4CCF-AE47-003219047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5" t="18875" r="21768" b="13720"/>
          <a:stretch/>
        </p:blipFill>
        <p:spPr>
          <a:xfrm>
            <a:off x="36082" y="0"/>
            <a:ext cx="2866813" cy="1656028"/>
          </a:xfrm>
          <a:prstGeom prst="rect">
            <a:avLst/>
          </a:prstGeom>
        </p:spPr>
      </p:pic>
      <p:pic>
        <p:nvPicPr>
          <p:cNvPr id="17" name="Picture 16" descr="A picture containing bed&#10;&#10;Description automatically generated">
            <a:extLst>
              <a:ext uri="{FF2B5EF4-FFF2-40B4-BE49-F238E27FC236}">
                <a16:creationId xmlns:a16="http://schemas.microsoft.com/office/drawing/2014/main" xmlns="" id="{119C4B36-E53B-4CC3-B8B3-033689F12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754"/>
          <a:stretch/>
        </p:blipFill>
        <p:spPr>
          <a:xfrm>
            <a:off x="8947571" y="4976563"/>
            <a:ext cx="3208347" cy="1881438"/>
          </a:xfrm>
          <a:prstGeom prst="rect">
            <a:avLst/>
          </a:prstGeom>
        </p:spPr>
      </p:pic>
      <p:pic>
        <p:nvPicPr>
          <p:cNvPr id="21" name="Picture 20" descr="A picture containing green&#10;&#10;Description automatically generated">
            <a:extLst>
              <a:ext uri="{FF2B5EF4-FFF2-40B4-BE49-F238E27FC236}">
                <a16:creationId xmlns:a16="http://schemas.microsoft.com/office/drawing/2014/main" xmlns="" id="{9B7718FC-99F8-4E51-9986-76E17CF0B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21" y="3829878"/>
            <a:ext cx="2878992" cy="1619433"/>
          </a:xfrm>
          <a:prstGeom prst="rect">
            <a:avLst/>
          </a:prstGeom>
        </p:spPr>
      </p:pic>
      <p:pic>
        <p:nvPicPr>
          <p:cNvPr id="23" name="Picture 2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F022D3D0-1FF7-48DE-96C0-FDE802EAB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693" y="5173155"/>
            <a:ext cx="2185797" cy="1625397"/>
          </a:xfrm>
          <a:prstGeom prst="rect">
            <a:avLst/>
          </a:prstGeom>
        </p:spPr>
      </p:pic>
      <p:pic>
        <p:nvPicPr>
          <p:cNvPr id="25" name="Picture 24" descr="A picture containing curtain&#10;&#10;Description automatically generated">
            <a:extLst>
              <a:ext uri="{FF2B5EF4-FFF2-40B4-BE49-F238E27FC236}">
                <a16:creationId xmlns:a16="http://schemas.microsoft.com/office/drawing/2014/main" xmlns="" id="{24C7CC5C-DA7E-431C-BB7D-0F94A5639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571" y="2481371"/>
            <a:ext cx="3232116" cy="2406260"/>
          </a:xfrm>
          <a:prstGeom prst="rect">
            <a:avLst/>
          </a:prstGeom>
        </p:spPr>
      </p:pic>
      <p:pic>
        <p:nvPicPr>
          <p:cNvPr id="27" name="Picture 26" descr="A picture containing curtain&#10;&#10;Description automatically generated">
            <a:extLst>
              <a:ext uri="{FF2B5EF4-FFF2-40B4-BE49-F238E27FC236}">
                <a16:creationId xmlns:a16="http://schemas.microsoft.com/office/drawing/2014/main" xmlns="" id="{EFD4CEBC-FE64-4AF2-B538-6045C18E28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67059"/>
            <a:ext cx="2793452" cy="1280395"/>
          </a:xfrm>
          <a:prstGeom prst="rect">
            <a:avLst/>
          </a:prstGeom>
        </p:spPr>
      </p:pic>
      <p:pic>
        <p:nvPicPr>
          <p:cNvPr id="31" name="Picture 30" descr="A picture containing indoor, table, green, sitting&#10;&#10;Description automatically generated">
            <a:extLst>
              <a:ext uri="{FF2B5EF4-FFF2-40B4-BE49-F238E27FC236}">
                <a16:creationId xmlns:a16="http://schemas.microsoft.com/office/drawing/2014/main" xmlns="" id="{6E02434B-CB4D-4720-AEEF-3B16B630E1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7571" y="-13820"/>
            <a:ext cx="3208347" cy="2406260"/>
          </a:xfrm>
          <a:prstGeom prst="rect">
            <a:avLst/>
          </a:prstGeom>
        </p:spPr>
      </p:pic>
      <p:pic>
        <p:nvPicPr>
          <p:cNvPr id="33" name="Picture 32" descr="A picture containing indoor, table, sitting, wooden&#10;&#10;Description automatically generated">
            <a:extLst>
              <a:ext uri="{FF2B5EF4-FFF2-40B4-BE49-F238E27FC236}">
                <a16:creationId xmlns:a16="http://schemas.microsoft.com/office/drawing/2014/main" xmlns="" id="{71F413D6-B3DE-436A-A25B-BC9A337ACE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0107" y="828014"/>
            <a:ext cx="3623074" cy="2410062"/>
          </a:xfrm>
          <a:prstGeom prst="rect">
            <a:avLst/>
          </a:prstGeom>
        </p:spPr>
      </p:pic>
      <p:pic>
        <p:nvPicPr>
          <p:cNvPr id="39" name="Picture 38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99929FA2-6815-4748-A77A-27E192A692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82" y="1773776"/>
            <a:ext cx="2857517" cy="1960650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6A41C19-784C-4CE5-B1B6-FB12D26DCE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2599" y="0"/>
            <a:ext cx="2203387" cy="3429000"/>
          </a:xfrm>
          <a:prstGeom prst="rect">
            <a:avLst/>
          </a:prstGeom>
        </p:spPr>
      </p:pic>
      <p:pic>
        <p:nvPicPr>
          <p:cNvPr id="13" name="Picture 12" descr="A picture containing table, sitting, desk, computer&#10;&#10;Description automatically generated">
            <a:extLst>
              <a:ext uri="{FF2B5EF4-FFF2-40B4-BE49-F238E27FC236}">
                <a16:creationId xmlns:a16="http://schemas.microsoft.com/office/drawing/2014/main" xmlns="" id="{780D9817-1C74-4946-B56F-B1C1944C0E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4712" r="3273" b="11541"/>
          <a:stretch/>
        </p:blipFill>
        <p:spPr>
          <a:xfrm>
            <a:off x="3010189" y="3541236"/>
            <a:ext cx="2185797" cy="15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09F59-FCF6-4382-83D1-1139E810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9C9F34ED-1FD1-4A3E-A385-7C94034E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7" t="9784" r="14011" b="-1"/>
          <a:stretch/>
        </p:blipFill>
        <p:spPr>
          <a:xfrm>
            <a:off x="4550493" y="4163997"/>
            <a:ext cx="3786011" cy="262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table, indoor, sitting, cake&#10;&#10;Description automatically generated">
            <a:extLst>
              <a:ext uri="{FF2B5EF4-FFF2-40B4-BE49-F238E27FC236}">
                <a16:creationId xmlns:a16="http://schemas.microsoft.com/office/drawing/2014/main" xmlns="" id="{C2CB37BB-9B89-41CD-AEBD-ECFB2EBE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0" t="17095" r="23597" b="12625"/>
          <a:stretch/>
        </p:blipFill>
        <p:spPr>
          <a:xfrm>
            <a:off x="8494186" y="4163997"/>
            <a:ext cx="3697814" cy="2622477"/>
          </a:xfrm>
          <a:prstGeom prst="rect">
            <a:avLst/>
          </a:prstGeom>
        </p:spPr>
      </p:pic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CAE1D41A-B7A5-409A-AC5F-F5F3E297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7" t="22282" r="2845"/>
          <a:stretch/>
        </p:blipFill>
        <p:spPr>
          <a:xfrm>
            <a:off x="4617640" y="109135"/>
            <a:ext cx="3848625" cy="276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AB7A2B7-1492-4B99-9DAA-87CC16AC5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04" y="109136"/>
            <a:ext cx="4063897" cy="276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0CBA3D9-8552-4155-ACF8-E88B5552A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846" y="71526"/>
            <a:ext cx="2904494" cy="4027473"/>
          </a:xfrm>
          <a:prstGeom prst="rect">
            <a:avLst/>
          </a:prstGeom>
        </p:spPr>
      </p:pic>
      <p:pic>
        <p:nvPicPr>
          <p:cNvPr id="17" name="Picture 16" descr="A picture containing curtain&#10;&#10;Description automatically generated">
            <a:extLst>
              <a:ext uri="{FF2B5EF4-FFF2-40B4-BE49-F238E27FC236}">
                <a16:creationId xmlns:a16="http://schemas.microsoft.com/office/drawing/2014/main" xmlns="" id="{D9B3480A-A30C-4C2A-86C8-0C9F82BAF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4" y="4020947"/>
            <a:ext cx="4063896" cy="2765527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5CD774AD-B8E8-4568-9570-10F64F2F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9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thing, fabric&#10;&#10;Description automatically generated">
            <a:extLst>
              <a:ext uri="{FF2B5EF4-FFF2-40B4-BE49-F238E27FC236}">
                <a16:creationId xmlns:a16="http://schemas.microsoft.com/office/drawing/2014/main" xmlns="" id="{FB5CA4FA-BF96-4D0E-AE42-E4F388ED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60" y="3589791"/>
            <a:ext cx="5067078" cy="3203952"/>
          </a:xfrm>
          <a:prstGeom prst="rect">
            <a:avLst/>
          </a:prstGeom>
        </p:spPr>
      </p:pic>
      <p:pic>
        <p:nvPicPr>
          <p:cNvPr id="9" name="Picture 8" descr="A picture containing table, food, small, plate&#10;&#10;Description automatically generated">
            <a:extLst>
              <a:ext uri="{FF2B5EF4-FFF2-40B4-BE49-F238E27FC236}">
                <a16:creationId xmlns:a16="http://schemas.microsoft.com/office/drawing/2014/main" xmlns="" id="{8CEEBFDA-25B4-43D0-AE66-DD3A67797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3" y="54974"/>
            <a:ext cx="2730442" cy="3640588"/>
          </a:xfrm>
          <a:prstGeom prst="rect">
            <a:avLst/>
          </a:prstGeom>
        </p:spPr>
      </p:pic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897CF53E-2A43-4345-99DC-8F620F70D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661984" y="-627592"/>
            <a:ext cx="3415270" cy="4670455"/>
          </a:xfrm>
          <a:prstGeom prst="rect">
            <a:avLst/>
          </a:prstGeom>
        </p:spPr>
      </p:pic>
      <p:pic>
        <p:nvPicPr>
          <p:cNvPr id="11" name="Picture 10" descr="A picture containing box, room&#10;&#10;Description automatically generated">
            <a:extLst>
              <a:ext uri="{FF2B5EF4-FFF2-40B4-BE49-F238E27FC236}">
                <a16:creationId xmlns:a16="http://schemas.microsoft.com/office/drawing/2014/main" xmlns="" id="{1D9ED431-53FD-4F80-B7B6-20A31BDF5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592" y="2520"/>
            <a:ext cx="2777333" cy="3703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87195-72CD-45A9-ABE8-A853DA03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C06CF-61C2-4C07-AC4F-A0DD94C90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4920"/>
            <a:ext cx="10268962" cy="3880773"/>
          </a:xfrm>
        </p:spPr>
        <p:txBody>
          <a:bodyPr/>
          <a:lstStyle/>
          <a:p>
            <a:endParaRPr lang="en-GB" dirty="0"/>
          </a:p>
          <a:p>
            <a:r>
              <a:rPr lang="bs-Latn-BA" sz="4800" dirty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</a:rPr>
              <a:t>Draga školo sretan ti tvoj Dan !</a:t>
            </a:r>
            <a:endParaRPr lang="en-GB" sz="4800" dirty="0">
              <a:solidFill>
                <a:schemeClr val="accent2">
                  <a:lumMod val="50000"/>
                </a:schemeClr>
              </a:solidFill>
              <a:latin typeface="Jokerman" panose="04090605060D06020702" pitchFamily="82" charset="0"/>
            </a:endParaRPr>
          </a:p>
        </p:txBody>
      </p:sp>
      <p:pic>
        <p:nvPicPr>
          <p:cNvPr id="6" name="Graphic 5" descr="Paint brush">
            <a:extLst>
              <a:ext uri="{FF2B5EF4-FFF2-40B4-BE49-F238E27FC236}">
                <a16:creationId xmlns:a16="http://schemas.microsoft.com/office/drawing/2014/main" xmlns="" id="{D833240B-1ED2-44CB-814C-41D78B952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95460" y="4595079"/>
            <a:ext cx="1818351" cy="1818351"/>
          </a:xfrm>
          <a:prstGeom prst="rect">
            <a:avLst/>
          </a:prstGeom>
        </p:spPr>
      </p:pic>
      <p:pic>
        <p:nvPicPr>
          <p:cNvPr id="10" name="Graphic 9" descr="Easel">
            <a:extLst>
              <a:ext uri="{FF2B5EF4-FFF2-40B4-BE49-F238E27FC236}">
                <a16:creationId xmlns:a16="http://schemas.microsoft.com/office/drawing/2014/main" xmlns="" id="{E3BC6DCC-DAC9-4C26-BF59-90BC27FA0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451863" y="3870082"/>
            <a:ext cx="2746693" cy="2746693"/>
          </a:xfrm>
          <a:prstGeom prst="rect">
            <a:avLst/>
          </a:prstGeom>
        </p:spPr>
      </p:pic>
      <p:pic>
        <p:nvPicPr>
          <p:cNvPr id="13" name="Graphic 12" descr="Palette">
            <a:extLst>
              <a:ext uri="{FF2B5EF4-FFF2-40B4-BE49-F238E27FC236}">
                <a16:creationId xmlns:a16="http://schemas.microsoft.com/office/drawing/2014/main" xmlns="" id="{7833E90A-1FD2-43BA-885C-F80954ED0E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02226" y="3870082"/>
            <a:ext cx="2730442" cy="2730442"/>
          </a:xfrm>
          <a:prstGeom prst="rect">
            <a:avLst/>
          </a:prstGeom>
        </p:spPr>
      </p:pic>
      <p:pic>
        <p:nvPicPr>
          <p:cNvPr id="15" name="Graphic 14" descr="Splash">
            <a:extLst>
              <a:ext uri="{FF2B5EF4-FFF2-40B4-BE49-F238E27FC236}">
                <a16:creationId xmlns:a16="http://schemas.microsoft.com/office/drawing/2014/main" xmlns="" id="{EE5652EB-B55B-4FB6-BBE0-B2CBE9D7CB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458658" y="3328881"/>
            <a:ext cx="1455153" cy="14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4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4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11</Words>
  <Application>Microsoft Office PowerPoint</Application>
  <PresentationFormat>Custom</PresentationFormat>
  <Paragraphs>7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          CENTAR ZA SLUŠNU I GOVORNU REHABILITACIJU SARAJEVO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SLUŠNU I GOVORNU REHABILITACIJU SARAJEVO</dc:title>
  <dc:creator>Kenan Rifatbegovic</dc:creator>
  <cp:lastModifiedBy>Pedagog</cp:lastModifiedBy>
  <cp:revision>14</cp:revision>
  <dcterms:created xsi:type="dcterms:W3CDTF">2020-05-30T17:13:21Z</dcterms:created>
  <dcterms:modified xsi:type="dcterms:W3CDTF">2020-06-01T11:18:58Z</dcterms:modified>
</cp:coreProperties>
</file>